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60" r:id="rId2"/>
    <p:sldId id="26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361747-DDBA-4F3A-95B3-0410630AE46B}" v="245" dt="2022-06-20T16:49:28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r Tz Shin Chang" userId="2f4a267a-4b59-4b7f-906f-4e53891f60e9" providerId="ADAL" clId="{17361747-DDBA-4F3A-95B3-0410630AE46B}"/>
    <pc:docChg chg="custSel addSld modSld">
      <pc:chgData name="Peter Tz Shin Chang" userId="2f4a267a-4b59-4b7f-906f-4e53891f60e9" providerId="ADAL" clId="{17361747-DDBA-4F3A-95B3-0410630AE46B}" dt="2022-06-20T16:49:28.195" v="884" actId="20577"/>
      <pc:docMkLst>
        <pc:docMk/>
      </pc:docMkLst>
      <pc:sldChg chg="addSp modSp mod">
        <pc:chgData name="Peter Tz Shin Chang" userId="2f4a267a-4b59-4b7f-906f-4e53891f60e9" providerId="ADAL" clId="{17361747-DDBA-4F3A-95B3-0410630AE46B}" dt="2022-06-20T16:49:28.195" v="884" actId="20577"/>
        <pc:sldMkLst>
          <pc:docMk/>
          <pc:sldMk cId="1905380125" sldId="260"/>
        </pc:sldMkLst>
        <pc:spChg chg="mod">
          <ac:chgData name="Peter Tz Shin Chang" userId="2f4a267a-4b59-4b7f-906f-4e53891f60e9" providerId="ADAL" clId="{17361747-DDBA-4F3A-95B3-0410630AE46B}" dt="2022-06-20T16:21:57.108" v="698" actId="255"/>
          <ac:spMkLst>
            <pc:docMk/>
            <pc:sldMk cId="1905380125" sldId="260"/>
            <ac:spMk id="2" creationId="{5D36E9F6-490C-EEA7-EC63-57F540603D15}"/>
          </ac:spMkLst>
        </pc:spChg>
        <pc:spChg chg="add mod">
          <ac:chgData name="Peter Tz Shin Chang" userId="2f4a267a-4b59-4b7f-906f-4e53891f60e9" providerId="ADAL" clId="{17361747-DDBA-4F3A-95B3-0410630AE46B}" dt="2022-06-20T16:49:28.195" v="884" actId="20577"/>
          <ac:spMkLst>
            <pc:docMk/>
            <pc:sldMk cId="1905380125" sldId="260"/>
            <ac:spMk id="11" creationId="{F53E5A0A-CF9A-D131-C2D3-22161F98822B}"/>
          </ac:spMkLst>
        </pc:spChg>
        <pc:grpChg chg="add mod">
          <ac:chgData name="Peter Tz Shin Chang" userId="2f4a267a-4b59-4b7f-906f-4e53891f60e9" providerId="ADAL" clId="{17361747-DDBA-4F3A-95B3-0410630AE46B}" dt="2022-06-20T16:16:31.972" v="286" actId="12788"/>
          <ac:grpSpMkLst>
            <pc:docMk/>
            <pc:sldMk cId="1905380125" sldId="260"/>
            <ac:grpSpMk id="10" creationId="{A333CED6-3E0D-A8A2-749C-316DE948215B}"/>
          </ac:grpSpMkLst>
        </pc:grpChg>
        <pc:picChg chg="add mod">
          <ac:chgData name="Peter Tz Shin Chang" userId="2f4a267a-4b59-4b7f-906f-4e53891f60e9" providerId="ADAL" clId="{17361747-DDBA-4F3A-95B3-0410630AE46B}" dt="2022-06-20T16:13:55.489" v="19" actId="164"/>
          <ac:picMkLst>
            <pc:docMk/>
            <pc:sldMk cId="1905380125" sldId="260"/>
            <ac:picMk id="5" creationId="{8A260D3A-877C-4525-567C-68DAD17D37CB}"/>
          </ac:picMkLst>
        </pc:picChg>
        <pc:picChg chg="add mod">
          <ac:chgData name="Peter Tz Shin Chang" userId="2f4a267a-4b59-4b7f-906f-4e53891f60e9" providerId="ADAL" clId="{17361747-DDBA-4F3A-95B3-0410630AE46B}" dt="2022-06-20T16:13:55.489" v="19" actId="164"/>
          <ac:picMkLst>
            <pc:docMk/>
            <pc:sldMk cId="1905380125" sldId="260"/>
            <ac:picMk id="7" creationId="{954E31B3-3AA4-1BEE-01DD-E66A071839EC}"/>
          </ac:picMkLst>
        </pc:picChg>
        <pc:picChg chg="add mod">
          <ac:chgData name="Peter Tz Shin Chang" userId="2f4a267a-4b59-4b7f-906f-4e53891f60e9" providerId="ADAL" clId="{17361747-DDBA-4F3A-95B3-0410630AE46B}" dt="2022-06-20T16:13:55.489" v="19" actId="164"/>
          <ac:picMkLst>
            <pc:docMk/>
            <pc:sldMk cId="1905380125" sldId="260"/>
            <ac:picMk id="9" creationId="{1BF4AC28-19DA-9ABB-0C2D-9D1A16FB255C}"/>
          </ac:picMkLst>
        </pc:picChg>
        <pc:picChg chg="add mod">
          <ac:chgData name="Peter Tz Shin Chang" userId="2f4a267a-4b59-4b7f-906f-4e53891f60e9" providerId="ADAL" clId="{17361747-DDBA-4F3A-95B3-0410630AE46B}" dt="2022-06-20T16:17:20.448" v="297" actId="1076"/>
          <ac:picMkLst>
            <pc:docMk/>
            <pc:sldMk cId="1905380125" sldId="260"/>
            <ac:picMk id="13" creationId="{33D998EF-369B-384C-A9D6-1F4D2C3A5D73}"/>
          </ac:picMkLst>
        </pc:picChg>
      </pc:sldChg>
      <pc:sldChg chg="addSp delSp modSp new mod">
        <pc:chgData name="Peter Tz Shin Chang" userId="2f4a267a-4b59-4b7f-906f-4e53891f60e9" providerId="ADAL" clId="{17361747-DDBA-4F3A-95B3-0410630AE46B}" dt="2022-06-20T16:24:31.034" v="850" actId="5793"/>
        <pc:sldMkLst>
          <pc:docMk/>
          <pc:sldMk cId="2558705265" sldId="261"/>
        </pc:sldMkLst>
        <pc:spChg chg="mod">
          <ac:chgData name="Peter Tz Shin Chang" userId="2f4a267a-4b59-4b7f-906f-4e53891f60e9" providerId="ADAL" clId="{17361747-DDBA-4F3A-95B3-0410630AE46B}" dt="2022-06-20T16:22:08.476" v="752" actId="20577"/>
          <ac:spMkLst>
            <pc:docMk/>
            <pc:sldMk cId="2558705265" sldId="261"/>
            <ac:spMk id="2" creationId="{24762920-3D46-84EA-F09D-455F2F62A80F}"/>
          </ac:spMkLst>
        </pc:spChg>
        <pc:spChg chg="add mod">
          <ac:chgData name="Peter Tz Shin Chang" userId="2f4a267a-4b59-4b7f-906f-4e53891f60e9" providerId="ADAL" clId="{17361747-DDBA-4F3A-95B3-0410630AE46B}" dt="2022-06-20T16:24:31.034" v="850" actId="5793"/>
          <ac:spMkLst>
            <pc:docMk/>
            <pc:sldMk cId="2558705265" sldId="261"/>
            <ac:spMk id="18" creationId="{2AB9DE2D-A382-2C36-7707-C7BF20833EE7}"/>
          </ac:spMkLst>
        </pc:spChg>
        <pc:grpChg chg="add mod">
          <ac:chgData name="Peter Tz Shin Chang" userId="2f4a267a-4b59-4b7f-906f-4e53891f60e9" providerId="ADAL" clId="{17361747-DDBA-4F3A-95B3-0410630AE46B}" dt="2022-06-20T16:19:20.225" v="341" actId="1076"/>
          <ac:grpSpMkLst>
            <pc:docMk/>
            <pc:sldMk cId="2558705265" sldId="261"/>
            <ac:grpSpMk id="10" creationId="{82F193FF-9C8F-1AE4-0E78-A6E5DD846EC3}"/>
          </ac:grpSpMkLst>
        </pc:grpChg>
        <pc:grpChg chg="add mod">
          <ac:chgData name="Peter Tz Shin Chang" userId="2f4a267a-4b59-4b7f-906f-4e53891f60e9" providerId="ADAL" clId="{17361747-DDBA-4F3A-95B3-0410630AE46B}" dt="2022-06-20T16:19:22.938" v="343" actId="1076"/>
          <ac:grpSpMkLst>
            <pc:docMk/>
            <pc:sldMk cId="2558705265" sldId="261"/>
            <ac:grpSpMk id="17" creationId="{98815185-2051-954F-F666-E93DD7C77A3E}"/>
          </ac:grpSpMkLst>
        </pc:grpChg>
        <pc:picChg chg="add del mod">
          <ac:chgData name="Peter Tz Shin Chang" userId="2f4a267a-4b59-4b7f-906f-4e53891f60e9" providerId="ADAL" clId="{17361747-DDBA-4F3A-95B3-0410630AE46B}" dt="2022-06-20T16:16:05.422" v="275" actId="478"/>
          <ac:picMkLst>
            <pc:docMk/>
            <pc:sldMk cId="2558705265" sldId="261"/>
            <ac:picMk id="5" creationId="{6BDF0A74-65BE-D84F-A588-28234679D10F}"/>
          </ac:picMkLst>
        </pc:picChg>
        <pc:picChg chg="add mod">
          <ac:chgData name="Peter Tz Shin Chang" userId="2f4a267a-4b59-4b7f-906f-4e53891f60e9" providerId="ADAL" clId="{17361747-DDBA-4F3A-95B3-0410630AE46B}" dt="2022-06-20T16:17:45.100" v="307" actId="164"/>
          <ac:picMkLst>
            <pc:docMk/>
            <pc:sldMk cId="2558705265" sldId="261"/>
            <ac:picMk id="7" creationId="{7DD0E964-E2C2-4E56-C4E2-63536115574B}"/>
          </ac:picMkLst>
        </pc:picChg>
        <pc:picChg chg="add mod">
          <ac:chgData name="Peter Tz Shin Chang" userId="2f4a267a-4b59-4b7f-906f-4e53891f60e9" providerId="ADAL" clId="{17361747-DDBA-4F3A-95B3-0410630AE46B}" dt="2022-06-20T16:17:45.100" v="307" actId="164"/>
          <ac:picMkLst>
            <pc:docMk/>
            <pc:sldMk cId="2558705265" sldId="261"/>
            <ac:picMk id="9" creationId="{5E541AEE-B925-4EAB-4013-9806F63F46E1}"/>
          </ac:picMkLst>
        </pc:picChg>
        <pc:picChg chg="add mod">
          <ac:chgData name="Peter Tz Shin Chang" userId="2f4a267a-4b59-4b7f-906f-4e53891f60e9" providerId="ADAL" clId="{17361747-DDBA-4F3A-95B3-0410630AE46B}" dt="2022-06-20T16:19:43.957" v="346" actId="1076"/>
          <ac:picMkLst>
            <pc:docMk/>
            <pc:sldMk cId="2558705265" sldId="261"/>
            <ac:picMk id="12" creationId="{FCD462E2-6D8A-098C-DB6E-86B196B86AFB}"/>
          </ac:picMkLst>
        </pc:picChg>
        <pc:picChg chg="add mod">
          <ac:chgData name="Peter Tz Shin Chang" userId="2f4a267a-4b59-4b7f-906f-4e53891f60e9" providerId="ADAL" clId="{17361747-DDBA-4F3A-95B3-0410630AE46B}" dt="2022-06-20T16:18:31.919" v="331" actId="164"/>
          <ac:picMkLst>
            <pc:docMk/>
            <pc:sldMk cId="2558705265" sldId="261"/>
            <ac:picMk id="14" creationId="{17589321-5BFE-A598-7E03-FB267C4367C0}"/>
          </ac:picMkLst>
        </pc:picChg>
        <pc:picChg chg="add mod">
          <ac:chgData name="Peter Tz Shin Chang" userId="2f4a267a-4b59-4b7f-906f-4e53891f60e9" providerId="ADAL" clId="{17361747-DDBA-4F3A-95B3-0410630AE46B}" dt="2022-06-20T16:18:31.919" v="331" actId="164"/>
          <ac:picMkLst>
            <pc:docMk/>
            <pc:sldMk cId="2558705265" sldId="261"/>
            <ac:picMk id="16" creationId="{A60D6108-C4F9-11BE-FA86-17130D98F88A}"/>
          </ac:picMkLst>
        </pc:picChg>
      </pc:sldChg>
    </pc:docChg>
  </pc:docChgLst>
  <pc:docChgLst>
    <pc:chgData name="Peter Tz Shin Chang" userId="2f4a267a-4b59-4b7f-906f-4e53891f60e9" providerId="ADAL" clId="{E483344A-D027-4FA4-8C65-AFC92EEA308D}"/>
    <pc:docChg chg="custSel delSld modSld">
      <pc:chgData name="Peter Tz Shin Chang" userId="2f4a267a-4b59-4b7f-906f-4e53891f60e9" providerId="ADAL" clId="{E483344A-D027-4FA4-8C65-AFC92EEA308D}" dt="2022-06-12T02:36:33.659" v="1" actId="478"/>
      <pc:docMkLst>
        <pc:docMk/>
      </pc:docMkLst>
      <pc:sldChg chg="del">
        <pc:chgData name="Peter Tz Shin Chang" userId="2f4a267a-4b59-4b7f-906f-4e53891f60e9" providerId="ADAL" clId="{E483344A-D027-4FA4-8C65-AFC92EEA308D}" dt="2022-06-12T02:36:32.051" v="0" actId="47"/>
        <pc:sldMkLst>
          <pc:docMk/>
          <pc:sldMk cId="1918895490" sldId="258"/>
        </pc:sldMkLst>
      </pc:sldChg>
      <pc:sldChg chg="del">
        <pc:chgData name="Peter Tz Shin Chang" userId="2f4a267a-4b59-4b7f-906f-4e53891f60e9" providerId="ADAL" clId="{E483344A-D027-4FA4-8C65-AFC92EEA308D}" dt="2022-06-12T02:36:32.051" v="0" actId="47"/>
        <pc:sldMkLst>
          <pc:docMk/>
          <pc:sldMk cId="3172943539" sldId="259"/>
        </pc:sldMkLst>
      </pc:sldChg>
      <pc:sldChg chg="delSp mod">
        <pc:chgData name="Peter Tz Shin Chang" userId="2f4a267a-4b59-4b7f-906f-4e53891f60e9" providerId="ADAL" clId="{E483344A-D027-4FA4-8C65-AFC92EEA308D}" dt="2022-06-12T02:36:33.659" v="1" actId="478"/>
        <pc:sldMkLst>
          <pc:docMk/>
          <pc:sldMk cId="1905380125" sldId="260"/>
        </pc:sldMkLst>
        <pc:picChg chg="del">
          <ac:chgData name="Peter Tz Shin Chang" userId="2f4a267a-4b59-4b7f-906f-4e53891f60e9" providerId="ADAL" clId="{E483344A-D027-4FA4-8C65-AFC92EEA308D}" dt="2022-06-12T02:36:33.659" v="1" actId="478"/>
          <ac:picMkLst>
            <pc:docMk/>
            <pc:sldMk cId="1905380125" sldId="260"/>
            <ac:picMk id="5" creationId="{D3F6448C-23DF-2A4B-09AE-091CEBAB2301}"/>
          </ac:picMkLst>
        </pc:picChg>
      </pc:sldChg>
    </pc:docChg>
  </pc:docChgLst>
</pc:chgInfo>
</file>

<file path=ppt/media/image1.gif>
</file>

<file path=ppt/media/image10.gif>
</file>

<file path=ppt/media/image11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F362A7-A475-4602-906F-9130A1178AB1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875B5F-4D0C-40FC-9603-4AAB94E90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290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72181-D521-45B7-B300-9F7EDB24E3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9C2418-00A8-48E3-955E-BA556CE7FD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612A4-5503-4C10-B558-DC01093D7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8F60B-329E-45AD-8EBB-D3927E357EB0}" type="datetime1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DB5BC-96EF-4695-9C63-346CAB6C4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0B72-F692-4F1A-AFDE-12EE5D53F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15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6D0B8-3380-4D55-AB6C-C975516B8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4A8F49-6B4C-4A2E-ABE8-3BBA08113B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09838-C98E-495B-A19B-A7DE8817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4A20D-A245-4F10-84F9-51D5FC950958}" type="datetime1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53C1B-A738-429C-BF07-434C96525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24B34-187B-4EB7-BF28-E43A40A7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942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5FADFD-6119-4C3A-B0CF-0250128F47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1432EF-18E2-49DA-A421-412C46F65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20B0F-2BF6-41AE-82FA-906E50219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6318C-5F0D-4B43-96EA-F1352008C9B8}" type="datetime1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360880-8763-4F4D-9C19-04BE8282E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FD7BE-9612-439C-810E-57332F059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052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6293F-B858-4187-A955-D475DB239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937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7E8C3-BF11-418F-8945-4FAB93342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6431"/>
            <a:ext cx="10515600" cy="49657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CDEA56-05E0-4D57-8B16-D0AF29101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96621-9D08-4937-91A6-0EA3793F0F07}" type="datetime1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6438-34D7-4076-A018-777F9E698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E09BC-E103-4E0B-8482-FA5601FE8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07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CE7D0-6157-4F79-84FD-0E66D0CF7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5F529-DD54-4D14-A0B9-F364F93CA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2BCBC-5BFE-4C34-A14F-E65233E28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23D620-10DF-4508-991A-B9D388A501EE}" type="datetime1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953A8-FBD1-4F4F-9A0E-17D3A911A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796F2-84C4-4BD6-90E3-8D8342478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192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D7907-7D0D-46D9-AB71-04CFCDFE0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937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DC04B-2065-42FC-9722-4F947483EF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33166"/>
            <a:ext cx="5181600" cy="50101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72C85-222C-4FC0-8BE3-41277BF81A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33166"/>
            <a:ext cx="5181600" cy="50101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850F95-4084-40EF-A517-E7D1972A7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FA3270-DDBA-458A-9D06-6F36A210CFF8}" type="datetime1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9EA2C3-0C9F-40E5-8E33-2C9E401F4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7F09F0-6CAE-45AE-B5DB-6E54E5B4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06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28E05-7D90-4380-A6DF-AD0DF408C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595"/>
            <a:ext cx="10515600" cy="89015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E37713-016F-472B-92F6-870C5FC7E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130747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1BD56-4829-4C8F-AC19-B7E3D2A106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54658"/>
            <a:ext cx="5157787" cy="42419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FA9EB1-5862-4750-82BF-21384D507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30747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625DC7-7A4C-45EC-86A3-CD8D2D4846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954659"/>
            <a:ext cx="5183188" cy="42419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A7EDA3-C2DA-44B9-A0F5-1348154EB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50ADE-7CC5-4CA4-AEFD-DD163139B1E9}" type="datetime1">
              <a:rPr lang="en-US" smtClean="0"/>
              <a:t>6/20/2022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1D0CBA-025C-4AB2-ABC3-3FDDA0F9E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556B1B-92A2-4A57-805F-77A1CC868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853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0CCAA-609A-40C2-8FFA-280D0D89F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937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7EE6E3-8396-476B-A26E-661A6185A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D9ADD-CC3F-4DEB-87EF-630A12738E73}" type="datetime1">
              <a:rPr lang="en-US" smtClean="0"/>
              <a:t>6/20/2022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B54FAC-2F5F-4384-8AD3-1090ADE30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9B79B1-FD88-400D-BE31-219AD004C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41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49EF82-63C3-4D4A-8002-60646969F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B69B2-D125-4E7B-AA17-A8B6ACE8892E}" type="datetime1">
              <a:rPr lang="en-US" smtClean="0"/>
              <a:t>6/20/2022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7666B1-425D-4063-BFD1-465A41C7B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7D817E-DCB8-4AE0-9676-43A8957B6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986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0050B-C53E-4CB8-9C38-8C90F5C5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FB80B7-038E-4DAF-B490-5D0985512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9C8C6F-6389-4270-9E6A-E8FEE21A7B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65B14-273C-441B-BF86-77443F16A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08CD8-AC86-4874-9FD2-AC99DC82CF46}" type="datetime1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09CB0-BF7A-4749-B63D-112AA2C39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9B7D0-3B5B-4B21-AFA0-1BC62803D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49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FAA77-1556-486B-AE48-2C751CCA3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014F80-BE28-4903-8749-873FBE26EE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27CD26-F83E-4FA9-8EE7-C006E1F362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BF7F5E-B43C-4354-BA16-A861AAC09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82CD6C-2ADC-45ED-BCAD-25C1101DE6B9}" type="datetime1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44B2E1-28B0-4B3D-8E86-B0DDC9181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99A97-79F6-4474-AD77-C5AE4D422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264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6044C0-D30A-4B23-98B0-232C2FDCE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8937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BBE94-EE07-424C-BD72-69802981C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06533"/>
            <a:ext cx="10515600" cy="4997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C4098-2B1A-4BC0-A1B6-5C94DBC5B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570C2-D09B-4F14-B535-9A0AFE946BB3}" type="datetime1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225EF-2F63-4FAF-BF0A-18FD2388B5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999C9-6430-42EC-A348-D750E31F9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82081-D51A-40C8-8A41-6498517A0DD4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4288A91-1F14-47EE-85F5-80061126C76E}"/>
              </a:ext>
            </a:extLst>
          </p:cNvPr>
          <p:cNvGrpSpPr/>
          <p:nvPr userDrawn="1"/>
        </p:nvGrpSpPr>
        <p:grpSpPr>
          <a:xfrm>
            <a:off x="0" y="0"/>
            <a:ext cx="10990728" cy="1453111"/>
            <a:chOff x="0" y="1"/>
            <a:chExt cx="10990728" cy="1453111"/>
          </a:xfrm>
          <a:solidFill>
            <a:srgbClr val="FFC000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C3A2D7C-E81C-43D2-AFFE-398A99509C35}"/>
                </a:ext>
              </a:extLst>
            </p:cNvPr>
            <p:cNvSpPr/>
            <p:nvPr userDrawn="1"/>
          </p:nvSpPr>
          <p:spPr>
            <a:xfrm>
              <a:off x="0" y="893755"/>
              <a:ext cx="7960659" cy="833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C18C40E3-3189-4002-8B08-0F816BBB91B5}"/>
                </a:ext>
              </a:extLst>
            </p:cNvPr>
            <p:cNvSpPr/>
            <p:nvPr userDrawn="1"/>
          </p:nvSpPr>
          <p:spPr>
            <a:xfrm rot="5400000">
              <a:off x="9433995" y="-579579"/>
              <a:ext cx="83395" cy="303007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BF72EF2-5889-41C5-9E94-9E40122BFBA3}"/>
                </a:ext>
              </a:extLst>
            </p:cNvPr>
            <p:cNvSpPr/>
            <p:nvPr userDrawn="1"/>
          </p:nvSpPr>
          <p:spPr>
            <a:xfrm rot="5400000" flipV="1">
              <a:off x="-161779" y="681735"/>
              <a:ext cx="1453111" cy="8964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49744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gif"/><Relationship Id="rId5" Type="http://schemas.openxmlformats.org/officeDocument/2006/relationships/image" Target="../media/image9.gif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6E9F6-490C-EEA7-EC63-57F540603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MEEP Mode Solver (MPB) for waveguide dispersion calculation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CAA200-CE32-EE12-88E8-EFF8A5D0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333CED6-3E0D-A8A2-749C-316DE948215B}"/>
              </a:ext>
            </a:extLst>
          </p:cNvPr>
          <p:cNvGrpSpPr/>
          <p:nvPr/>
        </p:nvGrpSpPr>
        <p:grpSpPr>
          <a:xfrm>
            <a:off x="982549" y="1027983"/>
            <a:ext cx="10226902" cy="2556726"/>
            <a:chOff x="0" y="1414020"/>
            <a:chExt cx="12716760" cy="3179190"/>
          </a:xfrm>
        </p:grpSpPr>
        <p:pic>
          <p:nvPicPr>
            <p:cNvPr id="5" name="Picture 4" descr="Chart&#10;&#10;Description automatically generated">
              <a:extLst>
                <a:ext uri="{FF2B5EF4-FFF2-40B4-BE49-F238E27FC236}">
                  <a16:creationId xmlns:a16="http://schemas.microsoft.com/office/drawing/2014/main" id="{8A260D3A-877C-4525-567C-68DAD17D37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414020"/>
              <a:ext cx="4238920" cy="3179190"/>
            </a:xfrm>
            <a:prstGeom prst="rect">
              <a:avLst/>
            </a:prstGeom>
          </p:spPr>
        </p:pic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954E31B3-3AA4-1BEE-01DD-E66A07183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8920" y="1414020"/>
              <a:ext cx="4238920" cy="3179190"/>
            </a:xfrm>
            <a:prstGeom prst="rect">
              <a:avLst/>
            </a:prstGeom>
          </p:spPr>
        </p:pic>
        <p:pic>
          <p:nvPicPr>
            <p:cNvPr id="9" name="Picture 8" descr="Graphical user interface, chart, surface chart&#10;&#10;Description automatically generated">
              <a:extLst>
                <a:ext uri="{FF2B5EF4-FFF2-40B4-BE49-F238E27FC236}">
                  <a16:creationId xmlns:a16="http://schemas.microsoft.com/office/drawing/2014/main" id="{1BF4AC28-19DA-9ABB-0C2D-9D1A16FB2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77840" y="1414020"/>
              <a:ext cx="4238920" cy="3179190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53E5A0A-CF9A-D131-C2D3-22161F98822B}"/>
                  </a:ext>
                </a:extLst>
              </p:cNvPr>
              <p:cNvSpPr txBox="1"/>
              <p:nvPr/>
            </p:nvSpPr>
            <p:spPr>
              <a:xfrm>
                <a:off x="841681" y="3429000"/>
                <a:ext cx="546894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80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∘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  <a:r>
                  <a:rPr lang="en-US"/>
                  <a:t>etch angle, 300 nm etch depth</a:t>
                </a: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Varied film thickness from 0.7 nm to 1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in 30 nm steps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Varied width from 300 nm to 3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𝜇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dirty="0"/>
                  <a:t> in 135 nm steps</a:t>
                </a:r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53E5A0A-CF9A-D131-C2D3-22161F9882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681" y="3429000"/>
                <a:ext cx="5468944" cy="1200329"/>
              </a:xfrm>
              <a:prstGeom prst="rect">
                <a:avLst/>
              </a:prstGeom>
              <a:blipFill>
                <a:blip r:embed="rId5"/>
                <a:stretch>
                  <a:fillRect l="-669" t="-3061" b="-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33D998EF-369B-384C-A9D6-1F4D2C3A5D7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975" y="3292144"/>
            <a:ext cx="4754475" cy="356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80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62920-3D46-84EA-F09D-455F2F62A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FDTD solver for taper transmission coefficient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8E936D-C070-CA3E-5CA9-386C035B8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82081-D51A-40C8-8A41-6498517A0DD4}" type="slidenum">
              <a:rPr lang="en-US" smtClean="0"/>
              <a:t>2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193FF-9C8F-1AE4-0E78-A6E5DD846EC3}"/>
              </a:ext>
            </a:extLst>
          </p:cNvPr>
          <p:cNvGrpSpPr/>
          <p:nvPr/>
        </p:nvGrpSpPr>
        <p:grpSpPr>
          <a:xfrm>
            <a:off x="247606" y="1121314"/>
            <a:ext cx="6101754" cy="2602274"/>
            <a:chOff x="96776" y="1658641"/>
            <a:chExt cx="10291531" cy="4389129"/>
          </a:xfrm>
        </p:grpSpPr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7DD0E964-E2C2-4E56-C4E2-635361155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76" y="1658641"/>
              <a:ext cx="5852172" cy="4389129"/>
            </a:xfrm>
            <a:prstGeom prst="rect">
              <a:avLst/>
            </a:prstGeom>
          </p:spPr>
        </p:pic>
        <p:pic>
          <p:nvPicPr>
            <p:cNvPr id="9" name="Picture 8" descr="Chart, diagram&#10;&#10;Description automatically generated">
              <a:extLst>
                <a:ext uri="{FF2B5EF4-FFF2-40B4-BE49-F238E27FC236}">
                  <a16:creationId xmlns:a16="http://schemas.microsoft.com/office/drawing/2014/main" id="{5E541AEE-B925-4EAB-4013-9806F63F46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36135" y="1658641"/>
              <a:ext cx="5852172" cy="4389129"/>
            </a:xfrm>
            <a:prstGeom prst="rect">
              <a:avLst/>
            </a:prstGeom>
          </p:spPr>
        </p:pic>
      </p:grpSp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FCD462E2-6D8A-098C-DB6E-86B196B86A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134" y="1118957"/>
            <a:ext cx="5060064" cy="3795048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98815185-2051-954F-F666-E93DD7C77A3E}"/>
              </a:ext>
            </a:extLst>
          </p:cNvPr>
          <p:cNvGrpSpPr/>
          <p:nvPr/>
        </p:nvGrpSpPr>
        <p:grpSpPr>
          <a:xfrm>
            <a:off x="247606" y="3723588"/>
            <a:ext cx="5818497" cy="2411056"/>
            <a:chOff x="864091" y="4070350"/>
            <a:chExt cx="5516703" cy="2286000"/>
          </a:xfrm>
        </p:grpSpPr>
        <p:pic>
          <p:nvPicPr>
            <p:cNvPr id="14" name="Picture 13" descr="Chart&#10;&#10;Description automatically generated">
              <a:extLst>
                <a:ext uri="{FF2B5EF4-FFF2-40B4-BE49-F238E27FC236}">
                  <a16:creationId xmlns:a16="http://schemas.microsoft.com/office/drawing/2014/main" id="{17589321-5BFE-A598-7E03-FB267C4367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4091" y="4070350"/>
              <a:ext cx="3048000" cy="2286000"/>
            </a:xfrm>
            <a:prstGeom prst="rect">
              <a:avLst/>
            </a:prstGeom>
          </p:spPr>
        </p:pic>
        <p:pic>
          <p:nvPicPr>
            <p:cNvPr id="16" name="Picture 15" descr="Rectangle&#10;&#10;Description automatically generated with low confidence">
              <a:extLst>
                <a:ext uri="{FF2B5EF4-FFF2-40B4-BE49-F238E27FC236}">
                  <a16:creationId xmlns:a16="http://schemas.microsoft.com/office/drawing/2014/main" id="{A60D6108-C4F9-11BE-FA86-17130D98F88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2794" y="4070350"/>
              <a:ext cx="3048000" cy="2286000"/>
            </a:xfrm>
            <a:prstGeom prst="rect">
              <a:avLst/>
            </a:prstGeom>
          </p:spPr>
        </p:pic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AB9DE2D-A382-2C36-7707-C7BF20833EE7}"/>
                  </a:ext>
                </a:extLst>
              </p:cNvPr>
              <p:cNvSpPr txBox="1"/>
              <p:nvPr/>
            </p:nvSpPr>
            <p:spPr>
              <a:xfrm>
                <a:off x="6589336" y="5165889"/>
                <a:ext cx="519416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2D example works fine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3D takes too long, &gt;64 GB Memory and hours of run time (for dispersive materials)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 difficult to use this as a design method …</a:t>
                </a:r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AB9DE2D-A382-2C36-7707-C7BF20833E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9336" y="5165889"/>
                <a:ext cx="5194169" cy="1200329"/>
              </a:xfrm>
              <a:prstGeom prst="rect">
                <a:avLst/>
              </a:prstGeom>
              <a:blipFill>
                <a:blip r:embed="rId7"/>
                <a:stretch>
                  <a:fillRect l="-822" t="-2538" b="-71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58705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Template_Peter_Chang" id="{7FD3225A-8327-48E0-A97B-496F1D254F37}" vid="{0041F827-1B7B-4A32-8CDE-C2EAE7E15A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PPT_Template_Peter_Chang</Template>
  <TotalTime>40</TotalTime>
  <Words>84</Words>
  <Application>Microsoft Office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Office Theme</vt:lpstr>
      <vt:lpstr>MEEP Mode Solver (MPB) for waveguide dispersion calculation</vt:lpstr>
      <vt:lpstr>FDTD solver for taper transmission coefficient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Tz Shin Chang</dc:creator>
  <cp:lastModifiedBy>Peter Tz Shin Chang</cp:lastModifiedBy>
  <cp:revision>1</cp:revision>
  <dcterms:created xsi:type="dcterms:W3CDTF">2022-06-07T10:08:22Z</dcterms:created>
  <dcterms:modified xsi:type="dcterms:W3CDTF">2022-06-20T16:49:35Z</dcterms:modified>
</cp:coreProperties>
</file>

<file path=docProps/thumbnail.jpeg>
</file>